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48165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493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300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732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319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709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794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54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103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678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654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79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" y="4750737"/>
            <a:ext cx="9144000" cy="4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905744" y="3257550"/>
            <a:ext cx="74067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 rot="5400000">
            <a:off x="3086160" y="-878900"/>
            <a:ext cx="30174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 rot="5400000">
            <a:off x="5369550" y="1483427"/>
            <a:ext cx="4320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 rot="5400000">
            <a:off x="1368975" y="-431173"/>
            <a:ext cx="4320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822960" y="333984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905744" y="3257550"/>
            <a:ext cx="74067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663440" y="1384301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22960" y="1384539"/>
            <a:ext cx="37032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22960" y="1936751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63440" y="1384539"/>
            <a:ext cx="37032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63440" y="1936750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12" y="0"/>
            <a:ext cx="3038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3030053" y="0"/>
            <a:ext cx="48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600450" y="548640"/>
            <a:ext cx="48693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342900" y="2194560"/>
            <a:ext cx="2400300" cy="2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349134" y="4844839"/>
            <a:ext cx="196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600450" y="4844839"/>
            <a:ext cx="34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0" y="3714750"/>
            <a:ext cx="9141600" cy="14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11" y="368630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822960" y="3806190"/>
            <a:ext cx="75852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pic" idx="2"/>
          </p:nvPr>
        </p:nvSpPr>
        <p:spPr>
          <a:xfrm>
            <a:off x="11" y="0"/>
            <a:ext cx="9144000" cy="3686400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342900" tIns="342900" rIns="0" bIns="34275" anchor="t" anchorCtr="0"/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822960" y="4430268"/>
            <a:ext cx="75849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Shape 7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13" name="Shape 13"/>
          <p:cNvCxnSpPr/>
          <p:nvPr/>
        </p:nvCxnSpPr>
        <p:spPr>
          <a:xfrm>
            <a:off x="895149" y="1303384"/>
            <a:ext cx="7475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100">
        <p:push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075" y="754375"/>
            <a:ext cx="7593848" cy="351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4294967295"/>
          </p:nvPr>
        </p:nvSpPr>
        <p:spPr>
          <a:xfrm>
            <a:off x="3975725" y="3184525"/>
            <a:ext cx="4901700" cy="1325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l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Περισσότερες από </a:t>
            </a:r>
            <a:r>
              <a:rPr lang="el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10.400 </a:t>
            </a:r>
            <a:r>
              <a:rPr lang="el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επιχειρήσεις υπάρχουν στη Φθιώτιδα σύμφωνα με στοιχεία του </a:t>
            </a:r>
            <a:r>
              <a:rPr lang="el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Επιμελητηρίου Φθιώτιδας</a:t>
            </a:r>
            <a:endParaRPr sz="14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900"/>
              </a:spcBef>
              <a:spcAft>
                <a:spcPts val="20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733500" y="633350"/>
            <a:ext cx="3838500" cy="13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2000">
                <a:solidFill>
                  <a:schemeClr val="dk1"/>
                </a:solidFill>
              </a:rPr>
              <a:t>Σκοπός μας αρχικά είναι η ενσωμάτωση </a:t>
            </a:r>
            <a:r>
              <a:rPr lang="el" sz="2000" b="1">
                <a:solidFill>
                  <a:schemeClr val="dk1"/>
                </a:solidFill>
              </a:rPr>
              <a:t>400 </a:t>
            </a:r>
            <a:r>
              <a:rPr lang="el" sz="2000">
                <a:solidFill>
                  <a:schemeClr val="dk1"/>
                </a:solidFill>
              </a:rPr>
              <a:t>επιχειρήσεων και μελλοντικά η επέκτασή μας σε όλη την </a:t>
            </a:r>
            <a:r>
              <a:rPr lang="el" sz="2000" b="1">
                <a:solidFill>
                  <a:schemeClr val="dk1"/>
                </a:solidFill>
              </a:rPr>
              <a:t>Ελλάδα</a:t>
            </a:r>
            <a:endParaRPr b="1"/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025" y="672125"/>
            <a:ext cx="1680225" cy="168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822960" y="81390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 algn="ctr"/>
            <a:r>
              <a:rPr lang="el-GR" dirty="0"/>
              <a:t>Ευχαριστούμε πολύ!</a:t>
            </a:r>
            <a:endParaRPr dirty="0"/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822960" y="1497314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ctr">
              <a:spcAft>
                <a:spcPts val="200"/>
              </a:spcAft>
              <a:buNone/>
            </a:pPr>
            <a:r>
              <a:rPr lang="el-GR" sz="2400" dirty="0"/>
              <a:t>Έχετε κάποιες ερωτήσεις;</a:t>
            </a:r>
            <a:endParaRPr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800100" y="576698"/>
            <a:ext cx="7543800" cy="1056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Η ομάδα μας: Hack-DORM</a:t>
            </a:r>
            <a:endParaRPr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1594000" y="1780375"/>
            <a:ext cx="6160800" cy="25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Μαρία-Άννα Σωτηροπούλου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(Design)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Ροδούλα Ιατρούδη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(Business Plan)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Ολεξΐι Γιάνικ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(Development)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Δημήτρης Μαλανδρής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(Business Plan)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41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Intereseeing</a:t>
            </a:r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24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Interact with sightseeing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822950" y="214950"/>
            <a:ext cx="7543800" cy="8985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/>
              <a:t>Περιγραφή και Στόχοι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Ενημέρωση για τα δρώμενα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Πλοήγηση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Κοινοποίηση εμπειριών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1600" u="sng">
                <a:latin typeface="Trebuchet MS"/>
                <a:ea typeface="Trebuchet MS"/>
                <a:cs typeface="Trebuchet MS"/>
                <a:sym typeface="Trebuchet MS"/>
              </a:rPr>
              <a:t>Στόχοι:</a:t>
            </a:r>
            <a:endParaRPr sz="16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Ενσωμάτωση γενικών και ιστορικών πληροφοριών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Κοινοποίηση τοπικών εκδηλώσεων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Προώθηση επιχειρήσεων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Η ανάδειξη όλων της Περιφέρειας κοινωνικοπολιτισμικά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822950" y="214950"/>
            <a:ext cx="7543800" cy="932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Η Εφαρμογή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425" y="1322363"/>
            <a:ext cx="1916351" cy="3397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2588" y="1324288"/>
            <a:ext cx="1916352" cy="339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/>
        <p:spPr>
          <a:xfrm>
            <a:off x="6158750" y="1318888"/>
            <a:ext cx="1916351" cy="34041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Shape 128"/>
          <p:cNvCxnSpPr/>
          <p:nvPr/>
        </p:nvCxnSpPr>
        <p:spPr>
          <a:xfrm rot="10800000" flipH="1">
            <a:off x="1831288" y="1610656"/>
            <a:ext cx="1740900" cy="214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9" name="Shape 129"/>
          <p:cNvCxnSpPr/>
          <p:nvPr/>
        </p:nvCxnSpPr>
        <p:spPr>
          <a:xfrm rot="10800000" flipH="1">
            <a:off x="4103575" y="1610725"/>
            <a:ext cx="2046000" cy="57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30" name="Shape 130"/>
          <p:cNvPicPr preferRelativeResize="0"/>
          <p:nvPr/>
        </p:nvPicPr>
        <p:blipFill/>
        <p:spPr>
          <a:xfrm>
            <a:off x="6158775" y="1318863"/>
            <a:ext cx="1916351" cy="3404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775" y="1318878"/>
            <a:ext cx="1916351" cy="3404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822960" y="59595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/>
              <a:t>Η Εφαρμογή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Shape 137"/>
          <p:cNvPicPr preferRelativeResize="0"/>
          <p:nvPr/>
        </p:nvPicPr>
        <p:blipFill/>
        <p:spPr>
          <a:xfrm>
            <a:off x="1194925" y="1313524"/>
            <a:ext cx="1946651" cy="343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025" y="1297900"/>
            <a:ext cx="1926041" cy="343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25" y="1313533"/>
            <a:ext cx="1946651" cy="343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75" y="1297893"/>
            <a:ext cx="1946650" cy="343450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5536825" y="4291225"/>
            <a:ext cx="5809200" cy="6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5" name="Shape 145"/>
          <p:cNvCxnSpPr/>
          <p:nvPr/>
        </p:nvCxnSpPr>
        <p:spPr>
          <a:xfrm rot="10800000" flipH="1">
            <a:off x="3141574" y="1802848"/>
            <a:ext cx="453300" cy="121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Shape 146"/>
          <p:cNvCxnSpPr/>
          <p:nvPr/>
        </p:nvCxnSpPr>
        <p:spPr>
          <a:xfrm rot="10800000" flipH="1">
            <a:off x="3990525" y="1542875"/>
            <a:ext cx="2034900" cy="1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822960" y="-13648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Τοποθεσίες των Beacons</a:t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2310" y="1437922"/>
            <a:ext cx="2825575" cy="32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79" y="1325350"/>
            <a:ext cx="1903431" cy="33854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Shape 154"/>
          <p:cNvCxnSpPr/>
          <p:nvPr/>
        </p:nvCxnSpPr>
        <p:spPr>
          <a:xfrm rot="10800000" flipH="1">
            <a:off x="2491075" y="2193575"/>
            <a:ext cx="3711300" cy="8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Shape 155"/>
          <p:cNvSpPr txBox="1"/>
          <p:nvPr/>
        </p:nvSpPr>
        <p:spPr>
          <a:xfrm>
            <a:off x="6202375" y="1921175"/>
            <a:ext cx="1815300" cy="5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800"/>
              <a:t>Beacons</a:t>
            </a:r>
            <a:endParaRPr sz="1800"/>
          </a:p>
        </p:txBody>
      </p:sp>
      <p:cxnSp>
        <p:nvCxnSpPr>
          <p:cNvPr id="156" name="Shape 156"/>
          <p:cNvCxnSpPr>
            <a:endCxn id="155" idx="1"/>
          </p:cNvCxnSpPr>
          <p:nvPr/>
        </p:nvCxnSpPr>
        <p:spPr>
          <a:xfrm rot="10800000" flipH="1">
            <a:off x="1583275" y="2218625"/>
            <a:ext cx="4619100" cy="139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" name="Shape 157"/>
          <p:cNvCxnSpPr>
            <a:endCxn id="155" idx="1"/>
          </p:cNvCxnSpPr>
          <p:nvPr/>
        </p:nvCxnSpPr>
        <p:spPr>
          <a:xfrm rot="10800000" flipH="1">
            <a:off x="2339875" y="2218625"/>
            <a:ext cx="3862500" cy="176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822960" y="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Επικοινωνία με το Cloud</a:t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874" y="1243100"/>
            <a:ext cx="6379094" cy="35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/>
        <p:spPr>
          <a:xfrm>
            <a:off x="5383350" y="2961400"/>
            <a:ext cx="845976" cy="149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822960" y="122486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Business Plan</a:t>
            </a:r>
            <a:endParaRPr dirty="0"/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048451" y="1660525"/>
            <a:ext cx="30471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4572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1800" u="sng" dirty="0">
                <a:latin typeface="Trebuchet MS"/>
                <a:ea typeface="Trebuchet MS"/>
                <a:cs typeface="Trebuchet MS"/>
                <a:sym typeface="Trebuchet MS"/>
              </a:rPr>
              <a:t>Revenue </a:t>
            </a:r>
            <a:r>
              <a:rPr lang="el" sz="1800" u="sng" dirty="0" smtClean="0">
                <a:latin typeface="Trebuchet MS"/>
                <a:ea typeface="Trebuchet MS"/>
                <a:cs typeface="Trebuchet MS"/>
                <a:sym typeface="Trebuchet MS"/>
              </a:rPr>
              <a:t>Streams:</a:t>
            </a:r>
            <a:endParaRPr sz="1800" u="sng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Κουπόνια και πόντοι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“Έξυπνες” Διαφημίσεις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Εταιρείες Κινητής Τηλεφωνίας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900"/>
              </a:spcBef>
              <a:spcAft>
                <a:spcPts val="2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123</Words>
  <Application>Microsoft Office PowerPoint</Application>
  <PresentationFormat>On-screen Show (16:9)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Noto Sans Symbols</vt:lpstr>
      <vt:lpstr>Trebuchet MS</vt:lpstr>
      <vt:lpstr>Retrospect</vt:lpstr>
      <vt:lpstr>PowerPoint Presentation</vt:lpstr>
      <vt:lpstr>Η ομάδα μας: Hack-DORM </vt:lpstr>
      <vt:lpstr>Intereseeing</vt:lpstr>
      <vt:lpstr>Περιγραφή και Στόχοι</vt:lpstr>
      <vt:lpstr>Η Εφαρμογή</vt:lpstr>
      <vt:lpstr>Η Εφαρμογή </vt:lpstr>
      <vt:lpstr>Τοποθεσίες των Beacons</vt:lpstr>
      <vt:lpstr>Επικοινωνία με το Cloud</vt:lpstr>
      <vt:lpstr>Business Plan</vt:lpstr>
      <vt:lpstr>PowerPoint Presentation</vt:lpstr>
      <vt:lpstr>Ευχαριστούμε πολύ!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</dc:creator>
  <cp:lastModifiedBy>mar</cp:lastModifiedBy>
  <cp:revision>3</cp:revision>
  <dcterms:modified xsi:type="dcterms:W3CDTF">2018-05-13T13:58:31Z</dcterms:modified>
</cp:coreProperties>
</file>